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5" r:id="rId19"/>
    <p:sldId id="273" r:id="rId20"/>
    <p:sldId id="274" r:id="rId2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42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11264-02FF-4972-842D-647E49FD3AAB}" type="datetimeFigureOut">
              <a:rPr lang="zh-CN" altLang="en-US" smtClean="0"/>
              <a:t>2023/1/7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C80A7-401B-475E-A0E9-EC2AA7BA076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09911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11264-02FF-4972-842D-647E49FD3AAB}" type="datetimeFigureOut">
              <a:rPr lang="zh-CN" altLang="en-US" smtClean="0"/>
              <a:t>2023/1/7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C80A7-401B-475E-A0E9-EC2AA7BA076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85095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11264-02FF-4972-842D-647E49FD3AAB}" type="datetimeFigureOut">
              <a:rPr lang="zh-CN" altLang="en-US" smtClean="0"/>
              <a:t>2023/1/7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C80A7-401B-475E-A0E9-EC2AA7BA076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17386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11264-02FF-4972-842D-647E49FD3AAB}" type="datetimeFigureOut">
              <a:rPr lang="zh-CN" altLang="en-US" smtClean="0"/>
              <a:t>2023/1/7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C80A7-401B-475E-A0E9-EC2AA7BA076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73884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11264-02FF-4972-842D-647E49FD3AAB}" type="datetimeFigureOut">
              <a:rPr lang="zh-CN" altLang="en-US" smtClean="0"/>
              <a:t>2023/1/7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C80A7-401B-475E-A0E9-EC2AA7BA076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39518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11264-02FF-4972-842D-647E49FD3AAB}" type="datetimeFigureOut">
              <a:rPr lang="zh-CN" altLang="en-US" smtClean="0"/>
              <a:t>2023/1/7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C80A7-401B-475E-A0E9-EC2AA7BA076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11410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11264-02FF-4972-842D-647E49FD3AAB}" type="datetimeFigureOut">
              <a:rPr lang="zh-CN" altLang="en-US" smtClean="0"/>
              <a:t>2023/1/7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C80A7-401B-475E-A0E9-EC2AA7BA076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26692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11264-02FF-4972-842D-647E49FD3AAB}" type="datetimeFigureOut">
              <a:rPr lang="zh-CN" altLang="en-US" smtClean="0"/>
              <a:t>2023/1/7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C80A7-401B-475E-A0E9-EC2AA7BA076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94510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11264-02FF-4972-842D-647E49FD3AAB}" type="datetimeFigureOut">
              <a:rPr lang="zh-CN" altLang="en-US" smtClean="0"/>
              <a:t>2023/1/7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C80A7-401B-475E-A0E9-EC2AA7BA076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29283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11264-02FF-4972-842D-647E49FD3AAB}" type="datetimeFigureOut">
              <a:rPr lang="zh-CN" altLang="en-US" smtClean="0"/>
              <a:t>2023/1/7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C80A7-401B-475E-A0E9-EC2AA7BA076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30155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11264-02FF-4972-842D-647E49FD3AAB}" type="datetimeFigureOut">
              <a:rPr lang="zh-CN" altLang="en-US" smtClean="0"/>
              <a:t>2023/1/7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C80A7-401B-475E-A0E9-EC2AA7BA076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42991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A11264-02FF-4972-842D-647E49FD3AAB}" type="datetimeFigureOut">
              <a:rPr lang="zh-CN" altLang="en-US" smtClean="0"/>
              <a:t>2023/1/7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DC80A7-401B-475E-A0E9-EC2AA7BA076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81693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512" y="57150"/>
            <a:ext cx="11610975" cy="674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5660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95794" y="365760"/>
            <a:ext cx="3257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主备切换的超时时间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" y="874728"/>
            <a:ext cx="12192000" cy="2339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2340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227" y="720770"/>
            <a:ext cx="8782050" cy="477202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43841" y="226423"/>
            <a:ext cx="1776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全部配置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10309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766"/>
            <a:ext cx="12192000" cy="269388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0" y="174172"/>
            <a:ext cx="3396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向</a:t>
            </a:r>
            <a:r>
              <a:rPr lang="en-US" altLang="zh-CN" dirty="0" smtClean="0"/>
              <a:t>Slave</a:t>
            </a:r>
            <a:r>
              <a:rPr lang="zh-CN" altLang="en-US" dirty="0" smtClean="0"/>
              <a:t>服务器传输配置文件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6626" y="4161136"/>
            <a:ext cx="5785231" cy="153426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21" y="4170538"/>
            <a:ext cx="5980906" cy="1542284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82731" y="3644538"/>
            <a:ext cx="4820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Slave</a:t>
            </a:r>
            <a:r>
              <a:rPr lang="zh-CN" altLang="en-US" dirty="0" smtClean="0"/>
              <a:t>服务器</a:t>
            </a:r>
            <a:r>
              <a:rPr lang="en-US" altLang="zh-CN" dirty="0" smtClean="0"/>
              <a:t>192</a:t>
            </a:r>
            <a:r>
              <a:rPr lang="zh-CN" altLang="en-US" dirty="0" smtClean="0"/>
              <a:t>和</a:t>
            </a:r>
            <a:r>
              <a:rPr lang="en-US" altLang="zh-CN" dirty="0" smtClean="0"/>
              <a:t>193</a:t>
            </a:r>
            <a:r>
              <a:rPr lang="zh-CN" altLang="en-US" dirty="0" smtClean="0"/>
              <a:t>收到配置文件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483210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903" y="685527"/>
            <a:ext cx="9448800" cy="14287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82879" y="217714"/>
            <a:ext cx="1201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启动哨兵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132" y="2387763"/>
            <a:ext cx="8412479" cy="152103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421" y="4279854"/>
            <a:ext cx="6489519" cy="2424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249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057" y="1134013"/>
            <a:ext cx="8474936" cy="4677869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57349" y="452846"/>
            <a:ext cx="2299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Master</a:t>
            </a:r>
            <a:r>
              <a:rPr lang="zh-CN" altLang="en-US" dirty="0" smtClean="0"/>
              <a:t>节点 （</a:t>
            </a:r>
            <a:r>
              <a:rPr lang="en-US" altLang="zh-CN" dirty="0" smtClean="0"/>
              <a:t>191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319680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720" y="1208823"/>
            <a:ext cx="7693614" cy="5334988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35428" y="627018"/>
            <a:ext cx="4319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Slave</a:t>
            </a:r>
            <a:r>
              <a:rPr lang="zh-CN" altLang="en-US" dirty="0" smtClean="0"/>
              <a:t>节点</a:t>
            </a:r>
            <a:r>
              <a:rPr lang="zh-CN" altLang="en-US" dirty="0" smtClean="0"/>
              <a:t>（</a:t>
            </a:r>
            <a:r>
              <a:rPr lang="en-US" altLang="zh-CN" dirty="0" smtClean="0"/>
              <a:t>192</a:t>
            </a:r>
            <a:r>
              <a:rPr lang="zh-CN" altLang="en-US" dirty="0" smtClean="0"/>
              <a:t>和</a:t>
            </a:r>
            <a:r>
              <a:rPr lang="en-US" altLang="zh-CN" dirty="0" smtClean="0"/>
              <a:t>193</a:t>
            </a:r>
            <a:r>
              <a:rPr lang="zh-CN" altLang="en-US" dirty="0" smtClean="0"/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26928627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356" y="872219"/>
            <a:ext cx="5265964" cy="1871638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9966" y="391886"/>
            <a:ext cx="3535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测试 停止</a:t>
            </a:r>
            <a:r>
              <a:rPr lang="en-US" altLang="zh-CN" dirty="0" smtClean="0"/>
              <a:t>Master</a:t>
            </a:r>
            <a:r>
              <a:rPr lang="zh-CN" altLang="en-US" dirty="0" smtClean="0"/>
              <a:t>节点</a:t>
            </a:r>
            <a:r>
              <a:rPr lang="en-US" altLang="zh-CN" dirty="0" smtClean="0"/>
              <a:t>(191)</a:t>
            </a:r>
            <a:r>
              <a:rPr lang="zh-CN" altLang="en-US" dirty="0" smtClean="0"/>
              <a:t> 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177" y="3269124"/>
            <a:ext cx="9457508" cy="321845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56902" y="2843349"/>
            <a:ext cx="40973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查看</a:t>
            </a:r>
            <a:r>
              <a:rPr lang="en-US" altLang="zh-CN" dirty="0" smtClean="0"/>
              <a:t>Master</a:t>
            </a:r>
            <a:r>
              <a:rPr lang="zh-CN" altLang="en-US" dirty="0" smtClean="0"/>
              <a:t>节点日志发现</a:t>
            </a:r>
            <a:r>
              <a:rPr lang="zh-CN" altLang="en-US" dirty="0"/>
              <a:t>已经</a:t>
            </a:r>
            <a:r>
              <a:rPr lang="zh-CN" altLang="en-US" dirty="0" smtClean="0"/>
              <a:t>被标记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12435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612" y="787718"/>
            <a:ext cx="6544491" cy="3465074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74468" y="252549"/>
            <a:ext cx="52077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Slave</a:t>
            </a:r>
            <a:r>
              <a:rPr lang="zh-CN" altLang="en-US" dirty="0" smtClean="0"/>
              <a:t>节点</a:t>
            </a:r>
            <a:r>
              <a:rPr lang="zh-CN" altLang="en-US" dirty="0" smtClean="0"/>
              <a:t>（</a:t>
            </a:r>
            <a:r>
              <a:rPr lang="en-US" altLang="zh-CN" dirty="0" smtClean="0"/>
              <a:t>192</a:t>
            </a:r>
            <a:r>
              <a:rPr lang="zh-CN" altLang="en-US" dirty="0" smtClean="0"/>
              <a:t>已经选举成为新的</a:t>
            </a:r>
            <a:r>
              <a:rPr lang="en-US" altLang="zh-CN" dirty="0" smtClean="0"/>
              <a:t>Master</a:t>
            </a:r>
            <a:r>
              <a:rPr lang="zh-CN" altLang="en-US" dirty="0" smtClean="0"/>
              <a:t>节点</a:t>
            </a:r>
            <a:r>
              <a:rPr lang="zh-CN" altLang="en-US" dirty="0" smtClean="0"/>
              <a:t>）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383" y="4523263"/>
            <a:ext cx="5515655" cy="2112532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021977" y="5290457"/>
            <a:ext cx="52077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Slave</a:t>
            </a:r>
            <a:r>
              <a:rPr lang="zh-CN" altLang="en-US" dirty="0" smtClean="0"/>
              <a:t>节点</a:t>
            </a:r>
            <a:r>
              <a:rPr lang="zh-CN" altLang="en-US" dirty="0" smtClean="0"/>
              <a:t>（</a:t>
            </a:r>
            <a:r>
              <a:rPr lang="en-US" altLang="zh-CN" dirty="0" smtClean="0"/>
              <a:t>193</a:t>
            </a:r>
            <a:r>
              <a:rPr lang="zh-CN" altLang="en-US" dirty="0" smtClean="0"/>
              <a:t>仍然是</a:t>
            </a:r>
            <a:r>
              <a:rPr lang="en-US" altLang="zh-CN" dirty="0" smtClean="0"/>
              <a:t>Slave</a:t>
            </a:r>
            <a:r>
              <a:rPr lang="zh-CN" altLang="en-US" dirty="0" smtClean="0"/>
              <a:t>节点）</a:t>
            </a:r>
          </a:p>
        </p:txBody>
      </p:sp>
    </p:spTree>
    <p:extLst>
      <p:ext uri="{BB962C8B-B14F-4D97-AF65-F5344CB8AC3E}">
        <p14:creationId xmlns:p14="http://schemas.microsoft.com/office/powerpoint/2010/main" val="14509516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69966" y="391886"/>
            <a:ext cx="3535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测试 恢复</a:t>
            </a:r>
            <a:r>
              <a:rPr lang="en-US" altLang="zh-CN" dirty="0" smtClean="0"/>
              <a:t>Master</a:t>
            </a:r>
            <a:r>
              <a:rPr lang="zh-CN" altLang="en-US" dirty="0" smtClean="0"/>
              <a:t>节点</a:t>
            </a:r>
            <a:r>
              <a:rPr lang="en-US" altLang="zh-CN" dirty="0" smtClean="0"/>
              <a:t>(191)</a:t>
            </a:r>
            <a:r>
              <a:rPr lang="zh-CN" altLang="en-US" dirty="0" smtClean="0"/>
              <a:t> 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239484" y="2442755"/>
            <a:ext cx="86345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查看</a:t>
            </a:r>
            <a:r>
              <a:rPr lang="en-US" altLang="zh-CN" dirty="0" smtClean="0"/>
              <a:t>Master</a:t>
            </a:r>
            <a:r>
              <a:rPr lang="zh-CN" altLang="en-US" dirty="0" smtClean="0"/>
              <a:t>节点日志发现已经</a:t>
            </a:r>
            <a:r>
              <a:rPr lang="en-US" altLang="zh-CN" dirty="0" smtClean="0"/>
              <a:t>191</a:t>
            </a:r>
            <a:r>
              <a:rPr lang="zh-CN" altLang="en-US" dirty="0" smtClean="0"/>
              <a:t>并没有恢复为</a:t>
            </a:r>
            <a:r>
              <a:rPr lang="en-US" altLang="zh-CN" dirty="0" smtClean="0"/>
              <a:t>Master</a:t>
            </a:r>
            <a:r>
              <a:rPr lang="zh-CN" altLang="en-US" dirty="0" smtClean="0"/>
              <a:t>节点，成了</a:t>
            </a:r>
            <a:r>
              <a:rPr lang="en-US" altLang="zh-CN" dirty="0" smtClean="0"/>
              <a:t>Slave</a:t>
            </a:r>
            <a:r>
              <a:rPr lang="zh-CN" altLang="en-US" dirty="0" smtClean="0"/>
              <a:t>节点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176" y="860759"/>
            <a:ext cx="10521062" cy="151668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429" y="2835563"/>
            <a:ext cx="9004663" cy="3874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7296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303" y="650212"/>
            <a:ext cx="6792686" cy="2739658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74468" y="252549"/>
            <a:ext cx="52077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Slave</a:t>
            </a:r>
            <a:r>
              <a:rPr lang="zh-CN" altLang="en-US" dirty="0" smtClean="0"/>
              <a:t>节点</a:t>
            </a:r>
            <a:r>
              <a:rPr lang="zh-CN" altLang="en-US" dirty="0" smtClean="0"/>
              <a:t>（</a:t>
            </a:r>
            <a:r>
              <a:rPr lang="en-US" altLang="zh-CN" dirty="0" smtClean="0"/>
              <a:t>192</a:t>
            </a:r>
            <a:r>
              <a:rPr lang="zh-CN" altLang="en-US" dirty="0" smtClean="0"/>
              <a:t>仍然是</a:t>
            </a:r>
            <a:r>
              <a:rPr lang="en-US" altLang="zh-CN" dirty="0" smtClean="0"/>
              <a:t>Master</a:t>
            </a:r>
            <a:r>
              <a:rPr lang="zh-CN" altLang="en-US" dirty="0" smtClean="0"/>
              <a:t>节点</a:t>
            </a:r>
            <a:r>
              <a:rPr lang="zh-CN" altLang="en-US" dirty="0" smtClean="0"/>
              <a:t>）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885" y="3861386"/>
            <a:ext cx="4403300" cy="283550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61405" y="3470366"/>
            <a:ext cx="52077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Master</a:t>
            </a:r>
            <a:r>
              <a:rPr lang="zh-CN" altLang="en-US" dirty="0" smtClean="0"/>
              <a:t>节点</a:t>
            </a:r>
            <a:r>
              <a:rPr lang="zh-CN" altLang="en-US" dirty="0" smtClean="0"/>
              <a:t>（</a:t>
            </a:r>
            <a:r>
              <a:rPr lang="en-US" altLang="zh-CN" dirty="0" smtClean="0"/>
              <a:t>191</a:t>
            </a:r>
            <a:r>
              <a:rPr lang="zh-CN" altLang="en-US" dirty="0" smtClean="0"/>
              <a:t>是</a:t>
            </a:r>
            <a:r>
              <a:rPr lang="en-US" altLang="zh-CN" dirty="0" smtClean="0"/>
              <a:t>Slave</a:t>
            </a:r>
            <a:r>
              <a:rPr lang="zh-CN" altLang="en-US" dirty="0" smtClean="0"/>
              <a:t>节点</a:t>
            </a:r>
            <a:r>
              <a:rPr lang="zh-CN" altLang="en-US" dirty="0"/>
              <a:t>了</a:t>
            </a:r>
            <a:r>
              <a:rPr lang="zh-CN" altLang="en-US" dirty="0" smtClean="0"/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42723062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375" y="495300"/>
            <a:ext cx="11525250" cy="58674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023360" y="5852160"/>
            <a:ext cx="1759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Master</a:t>
            </a:r>
            <a:r>
              <a:rPr lang="zh-CN" altLang="en-US" dirty="0" smtClean="0"/>
              <a:t>节点宕机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006824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492836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360" y="0"/>
            <a:ext cx="11797280" cy="6858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782492" y="5617029"/>
            <a:ext cx="1175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哨兵监控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571551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544" y="0"/>
            <a:ext cx="11304911" cy="6858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860873" y="5617029"/>
            <a:ext cx="1175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哨兵集群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695340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049" y="270645"/>
            <a:ext cx="10391775" cy="145732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00" y="2162855"/>
            <a:ext cx="9505950" cy="200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8323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926" y="182881"/>
            <a:ext cx="7741920" cy="271509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635" y="3036140"/>
            <a:ext cx="9762308" cy="338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8458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991975" cy="3571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285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261" y="962298"/>
            <a:ext cx="11191875" cy="2286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107" y="3513500"/>
            <a:ext cx="11087100" cy="199072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00297" y="365760"/>
            <a:ext cx="16633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核心配置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236811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400796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247341"/>
            <a:ext cx="12192000" cy="2073169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907177" y="226423"/>
            <a:ext cx="1053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密码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005943" y="3257006"/>
            <a:ext cx="47113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master</a:t>
            </a:r>
            <a:r>
              <a:rPr lang="zh-CN" altLang="en-US" dirty="0" smtClean="0">
                <a:solidFill>
                  <a:srgbClr val="FF0000"/>
                </a:solidFill>
              </a:rPr>
              <a:t>被</a:t>
            </a:r>
            <a:r>
              <a:rPr lang="en-US" altLang="zh-CN" dirty="0" smtClean="0">
                <a:solidFill>
                  <a:srgbClr val="FF0000"/>
                </a:solidFill>
              </a:rPr>
              <a:t>sentinel</a:t>
            </a:r>
            <a:r>
              <a:rPr lang="zh-CN" altLang="en-US" dirty="0" smtClean="0">
                <a:solidFill>
                  <a:srgbClr val="FF0000"/>
                </a:solidFill>
              </a:rPr>
              <a:t>认定为失效的间隔时间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347062" y="6017622"/>
            <a:ext cx="5599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剩余的</a:t>
            </a:r>
            <a:r>
              <a:rPr lang="en-US" altLang="zh-CN" dirty="0" smtClean="0">
                <a:solidFill>
                  <a:srgbClr val="FF0000"/>
                </a:solidFill>
              </a:rPr>
              <a:t>slaves</a:t>
            </a:r>
            <a:r>
              <a:rPr lang="zh-CN" altLang="en-US" dirty="0" smtClean="0">
                <a:solidFill>
                  <a:srgbClr val="FF0000"/>
                </a:solidFill>
              </a:rPr>
              <a:t>重新和新的</a:t>
            </a:r>
            <a:r>
              <a:rPr lang="en-US" altLang="zh-CN" dirty="0" smtClean="0">
                <a:solidFill>
                  <a:srgbClr val="FF0000"/>
                </a:solidFill>
              </a:rPr>
              <a:t>master</a:t>
            </a:r>
            <a:r>
              <a:rPr lang="zh-CN" altLang="en-US" dirty="0" smtClean="0">
                <a:solidFill>
                  <a:srgbClr val="FF0000"/>
                </a:solidFill>
              </a:rPr>
              <a:t>做同步的并行个数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79473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</TotalTime>
  <Words>144</Words>
  <Application>Microsoft Office PowerPoint</Application>
  <PresentationFormat>宽屏</PresentationFormat>
  <Paragraphs>22</Paragraphs>
  <Slides>20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5" baseType="lpstr">
      <vt:lpstr>宋体</vt:lpstr>
      <vt:lpstr>Arial</vt:lpstr>
      <vt:lpstr>Calibri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帐户</dc:creator>
  <cp:lastModifiedBy>Microsoft 帐户</cp:lastModifiedBy>
  <cp:revision>61</cp:revision>
  <dcterms:created xsi:type="dcterms:W3CDTF">2023-01-07T06:24:15Z</dcterms:created>
  <dcterms:modified xsi:type="dcterms:W3CDTF">2023-01-07T07:45:33Z</dcterms:modified>
</cp:coreProperties>
</file>